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80" r:id="rId3"/>
    <p:sldId id="42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6B5EA-131F-D6A1-A3BA-A7ABE5CC38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C161D0-E788-1C6B-E03B-DC6595463F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5D667-A945-FD5D-5114-BA5FE80E8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28B1-AB31-4C65-A248-64B650B4A093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EC685-4E68-C158-851F-2FDF9F25B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6E1F0-7D69-7B42-F390-287F046E9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98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12C98-D9F6-C2CD-EA75-2E7D327F3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97032F-6099-0654-9BE3-9DA08C71E3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D5AA1-9A36-5A54-5EC1-FF78F2A71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28B1-AB31-4C65-A248-64B650B4A093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FC5EC-14A1-8B8E-CCFA-0D993F287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40C5B-53A2-E92D-BE67-3F16D6335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97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96564F-847E-6179-8267-39954E2E4C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AAB276-900B-B6D2-B8F2-B1427ACE71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A0105-133C-54EE-20D5-21805F41D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28B1-AB31-4C65-A248-64B650B4A093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2D941-823D-101B-4AAF-A006AA361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E3D0E-1B36-20C8-6B4D-05AB786D3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24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0428B1-AB31-4C65-A248-64B650B4A093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8169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28B1-AB31-4C65-A248-64B650B4A093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478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28B1-AB31-4C65-A248-64B650B4A093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353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28B1-AB31-4C65-A248-64B650B4A093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54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28B1-AB31-4C65-A248-64B650B4A093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551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28B1-AB31-4C65-A248-64B650B4A093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3273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28B1-AB31-4C65-A248-64B650B4A093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183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28B1-AB31-4C65-A248-64B650B4A093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8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C9FAD-984E-160D-2051-459B62216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1FB1B-0333-0506-D5F4-31720B813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3EFAF-8BEE-E181-231A-63E483AFA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28B1-AB31-4C65-A248-64B650B4A093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E234C-BA1A-5FBC-4F32-1DB03E405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31865-D81C-38CF-4D9B-DFE659088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744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28B1-AB31-4C65-A248-64B650B4A093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288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28B1-AB31-4C65-A248-64B650B4A093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817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28B1-AB31-4C65-A248-64B650B4A093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AB322-4087-A404-908C-F5BE7DACC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42B4F-2414-8672-8FAB-0F089E39D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C07F7-5361-1D2F-4E5C-5E5053182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28B1-AB31-4C65-A248-64B650B4A093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52805-B0CA-D3A4-E2F3-B848DDA04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37201-7961-4A71-5BC7-21AD99533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291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45BC2-7FB0-6286-86B7-6D1012D98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3082A-E1CA-DD58-B980-0D9DA5A1AF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C870CF-4244-EDE5-F789-80A11966F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CCF314-4BCB-BCDF-003D-355843F4A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28B1-AB31-4C65-A248-64B650B4A093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7DC7BA-F8D3-B553-81D4-23FF5C7FD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F03D0C-7D5E-1818-7C37-5EF30F227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7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18818-330A-D917-A50C-3C3320378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AA68E-58FC-3411-56A0-F82905388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29647A-EBE6-AA0A-3029-F6A0C02564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F0BA42-28A1-4004-BD80-307D069E2D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703391-84F8-C6DF-0B6A-C2E238C8EC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04851D-91E8-A824-4F5E-E243B97A5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28B1-AB31-4C65-A248-64B650B4A093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B976C1-253B-BAC3-797E-92B248EC5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492D9C-320A-7A45-C8A4-07A61BDCC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76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473EB-947B-CA4A-DE9B-2FA20FC60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9EF5AE-86A1-1103-B2D3-578BA890B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28B1-AB31-4C65-A248-64B650B4A093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D9EEDD-4254-26E2-57FD-61C6F85EC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B661A9-6F5B-2F42-C4C7-F0BADF579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88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B5FD32-86B6-A62F-4CB5-485B8EA38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28B1-AB31-4C65-A248-64B650B4A093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795785-C4E3-9FEE-C77F-0AE6AED47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117064-E996-86B3-3DE8-6D9497C45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53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EC5C3-EA75-F135-C9AF-BF62DCDF4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230B6-B41A-D9EB-5696-9EF96CD54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AFF387-032E-F10C-7CE2-3B25AAB08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A71384-A365-12FC-FAC2-AF960CFA1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28B1-AB31-4C65-A248-64B650B4A093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BD8D6F-9FE2-5EB8-AE43-7EF8130D1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D30CED-11B0-5A33-5493-7F3D9C590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85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181BD-1244-310A-C6B2-A76EF588F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DD88DA-FF17-9872-F8A5-F77AA2567F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4E9373-DD5C-AF5A-5C03-575328892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5C8F3-7972-F12B-659B-5B2E22940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28B1-AB31-4C65-A248-64B650B4A093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E66C89-99F0-B102-B539-BD5FE87F3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4B94CF-C48B-58AE-E969-4E6043028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F2D42B-FDAC-1EDA-51F5-1FFC41AB3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17BDF-480C-F362-585F-8802D14EC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88FF3-4773-74BF-1F8A-7DA69FAC95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428B1-AB31-4C65-A248-64B650B4A093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E10030-6D88-9513-58F8-E341CB7D01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0ECDC-4E37-EF53-4EF7-3679FB056B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24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E0428B1-AB31-4C65-A248-64B650B4A093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654B2B5-B819-4262-806C-846EEF36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63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90BCC9-3F3F-4F80-9233-2F9B96264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721"/>
            <a:ext cx="4707671" cy="12256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Bowlby One SC" panose="02000505060000020004" pitchFamily="2" charset="0"/>
              </a:rPr>
              <a:t>2 &gt; 1</a:t>
            </a:r>
            <a:endParaRPr lang="en-US" sz="54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2057" name="Straight Connector 2056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A2644D4-A482-43E8-B821-9BC0D961B675}"/>
              </a:ext>
            </a:extLst>
          </p:cNvPr>
          <p:cNvSpPr txBox="1"/>
          <p:nvPr/>
        </p:nvSpPr>
        <p:spPr>
          <a:xfrm>
            <a:off x="897769" y="1909192"/>
            <a:ext cx="4586513" cy="36477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2059" name="Straight Connector 2058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Ecclesiastes 4:9-10 Two people are better off than one, for they can help  each other succeed. If one person falls, the other can reach out and help.  But someone who falls alone">
            <a:extLst>
              <a:ext uri="{FF2B5EF4-FFF2-40B4-BE49-F238E27FC236}">
                <a16:creationId xmlns:a16="http://schemas.microsoft.com/office/drawing/2014/main" id="{F4D27759-193F-4876-B138-7F969510BF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25453" y="595726"/>
            <a:ext cx="5666547" cy="5666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F43BEE5-58C7-505A-2DA0-20F4AA5B65FD}"/>
              </a:ext>
            </a:extLst>
          </p:cNvPr>
          <p:cNvSpPr txBox="1"/>
          <p:nvPr/>
        </p:nvSpPr>
        <p:spPr>
          <a:xfrm>
            <a:off x="831873" y="2299184"/>
            <a:ext cx="4713997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Marriage Camp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June 16-17</a:t>
            </a:r>
          </a:p>
          <a:p>
            <a:pPr algn="ctr"/>
            <a:r>
              <a:rPr lang="en-US" sz="2800" i="1" dirty="0">
                <a:solidFill>
                  <a:schemeClr val="bg1"/>
                </a:solidFill>
              </a:rPr>
              <a:t>Bethany Camp</a:t>
            </a:r>
          </a:p>
          <a:p>
            <a:pPr algn="ctr"/>
            <a:r>
              <a:rPr lang="en-US" sz="2800" dirty="0" err="1">
                <a:solidFill>
                  <a:schemeClr val="bg1"/>
                </a:solidFill>
              </a:rPr>
              <a:t>Sinclairville</a:t>
            </a:r>
            <a:r>
              <a:rPr lang="en-US" sz="2800" dirty="0">
                <a:solidFill>
                  <a:schemeClr val="bg1"/>
                </a:solidFill>
              </a:rPr>
              <a:t>, Western NY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F0E574-F3AB-358C-3651-1DB8748FB74B}"/>
              </a:ext>
            </a:extLst>
          </p:cNvPr>
          <p:cNvSpPr txBox="1"/>
          <p:nvPr/>
        </p:nvSpPr>
        <p:spPr>
          <a:xfrm>
            <a:off x="831873" y="4809424"/>
            <a:ext cx="47139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MarriageCamp2023.ezregister.com</a:t>
            </a:r>
          </a:p>
        </p:txBody>
      </p:sp>
    </p:spTree>
    <p:extLst>
      <p:ext uri="{BB962C8B-B14F-4D97-AF65-F5344CB8AC3E}">
        <p14:creationId xmlns:p14="http://schemas.microsoft.com/office/powerpoint/2010/main" val="1155669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ethany Camp - Home | Facebook">
            <a:extLst>
              <a:ext uri="{FF2B5EF4-FFF2-40B4-BE49-F238E27FC236}">
                <a16:creationId xmlns:a16="http://schemas.microsoft.com/office/drawing/2014/main" id="{75893EEF-42CB-B425-3E07-04B1EC3A34A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8632032" y="3299791"/>
            <a:ext cx="3339341" cy="3339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3237FDF-442D-91C9-46B5-5679A92D058C}"/>
              </a:ext>
            </a:extLst>
          </p:cNvPr>
          <p:cNvSpPr txBox="1"/>
          <p:nvPr/>
        </p:nvSpPr>
        <p:spPr>
          <a:xfrm>
            <a:off x="8420100" y="825736"/>
            <a:ext cx="3771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Bowlby One SC" panose="02000505060000020004" pitchFamily="2" charset="0"/>
              </a:rPr>
              <a:t>2 &gt;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79FFEA-7587-C9EF-1D5D-34FD76AC191B}"/>
              </a:ext>
            </a:extLst>
          </p:cNvPr>
          <p:cNvSpPr txBox="1"/>
          <p:nvPr/>
        </p:nvSpPr>
        <p:spPr>
          <a:xfrm>
            <a:off x="8534399" y="1585228"/>
            <a:ext cx="358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Marriage Camp</a:t>
            </a:r>
          </a:p>
          <a:p>
            <a:pPr algn="ctr"/>
            <a:r>
              <a:rPr lang="en-US" sz="2400" dirty="0"/>
              <a:t>June 16-17</a:t>
            </a:r>
          </a:p>
          <a:p>
            <a:pPr algn="ctr"/>
            <a:r>
              <a:rPr lang="en-US" sz="2400" i="1" dirty="0"/>
              <a:t>Bethany Camp</a:t>
            </a:r>
          </a:p>
          <a:p>
            <a:pPr algn="ctr"/>
            <a:r>
              <a:rPr lang="en-US" sz="2400" dirty="0" err="1"/>
              <a:t>Sinclairville</a:t>
            </a:r>
            <a:r>
              <a:rPr lang="en-US" sz="2400" dirty="0"/>
              <a:t>, Western NY</a:t>
            </a:r>
          </a:p>
        </p:txBody>
      </p:sp>
      <p:pic>
        <p:nvPicPr>
          <p:cNvPr id="6" name="Picture 5" descr="Lighthouse by the sea">
            <a:extLst>
              <a:ext uri="{FF2B5EF4-FFF2-40B4-BE49-F238E27FC236}">
                <a16:creationId xmlns:a16="http://schemas.microsoft.com/office/drawing/2014/main" id="{206D5B9A-F46E-3306-7F85-8C49069C313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5730"/>
          <a:stretch/>
        </p:blipFill>
        <p:spPr>
          <a:xfrm>
            <a:off x="-3047" y="0"/>
            <a:ext cx="8537446" cy="480110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37EEEF8-30EC-AB6A-9C7F-43AEA6A4F744}"/>
              </a:ext>
            </a:extLst>
          </p:cNvPr>
          <p:cNvSpPr txBox="1"/>
          <p:nvPr/>
        </p:nvSpPr>
        <p:spPr>
          <a:xfrm>
            <a:off x="0" y="5447489"/>
            <a:ext cx="8534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MarriageCamp2023.ezregister.com</a:t>
            </a:r>
          </a:p>
        </p:txBody>
      </p:sp>
    </p:spTree>
    <p:extLst>
      <p:ext uri="{BB962C8B-B14F-4D97-AF65-F5344CB8AC3E}">
        <p14:creationId xmlns:p14="http://schemas.microsoft.com/office/powerpoint/2010/main" val="1517622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36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Bowlby One SC</vt:lpstr>
      <vt:lpstr>Calibri</vt:lpstr>
      <vt:lpstr>Calibri Light</vt:lpstr>
      <vt:lpstr>Corbel</vt:lpstr>
      <vt:lpstr>Times New Roman</vt:lpstr>
      <vt:lpstr>Office Theme</vt:lpstr>
      <vt:lpstr>Basis</vt:lpstr>
      <vt:lpstr>2 &gt; 1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King</dc:creator>
  <cp:lastModifiedBy>Brian King</cp:lastModifiedBy>
  <cp:revision>3</cp:revision>
  <dcterms:created xsi:type="dcterms:W3CDTF">2023-04-23T02:44:18Z</dcterms:created>
  <dcterms:modified xsi:type="dcterms:W3CDTF">2023-04-23T03:22:51Z</dcterms:modified>
</cp:coreProperties>
</file>