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25" r:id="rId3"/>
    <p:sldId id="426" r:id="rId4"/>
    <p:sldId id="4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16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8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29A-2E34-14DA-4400-8983ADC88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3B214-A5B7-4430-FCEF-6151912C0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207AB-D513-259C-A27B-0F5DEA95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DBD8F-6C7E-FDB9-FFCC-3C50999B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B5925-2FD4-C249-0940-8AC30E0C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2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6CC5-6401-19A8-97CF-8519FF63F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86A9-B5E3-4F7D-E5FC-43AB6369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84A7D-B498-438D-5B68-94B69673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7D81E-93D4-CC0C-662A-E95EC029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8FC9B-9E90-1057-148B-425EA4D6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05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0DAA-7A89-F76F-B7BF-6787EC35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B341D-FB19-D34E-3460-0D2D760F9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34DA8-6149-5EA4-F9A4-E6E8C0E3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CB8B3-5CF7-E678-DFD2-FF2E2A48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7D9DB-1229-4746-06FE-5317E8E9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1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E479-856E-4A66-DE80-CE5EE5D6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2040C-7558-9957-13D1-1A96909B9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251F-D193-619B-A9A6-4980BBAB3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459B2-BD23-99E0-0E7B-CC6D9987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3743C-E39F-5A0F-C1D2-0AA7A321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1D2A5-747A-C964-B2D0-40B5EB4F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09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52A6-82F4-7491-534C-3E16E344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4741E-F920-500E-17BB-8579B5484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51A22-CA40-7FC9-BE78-8AD999E39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52AC2-EC12-54FE-E995-2678D5877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22B04-F50E-3ED8-452E-4069C2DA5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D9B56-ACCC-5384-A759-49E9E92A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118A7-4F0D-69A5-48ED-C1505A8D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42DF3-D2F7-4EEF-0B96-24116C79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1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EA29C-A552-812D-DE7E-207FD5DA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03140-C7D4-5F58-12ED-924341A8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6E82F-C46D-C5A9-E7EF-33B2FDD9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66A1F-68AF-3B97-19E8-A40179E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8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B5DD35-66B9-AC15-5DDE-227ACBD0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E6DD5-8FE5-B831-9E23-9D66272D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3EE76-5039-0712-7BD0-97E0D97A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67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A8D4-119D-E70A-EDC3-68CD1DDC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00B1-A4F5-7D90-A18E-E91BFFDA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C9292-12F9-9D56-5C6E-0CDD15385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8DAFD-B4F4-1133-A703-01F861A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69B01-81FC-7DB5-AD1F-C6FFE6A4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4D70B-47F9-C8D3-9CAF-12BB4A26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8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BC30D-08A0-0ED1-85AB-757A69286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37F8B-B5E8-675B-225F-33540B04D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91BF3-E30C-E779-AC19-7F53B6AE8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84C31-D679-947B-29CF-A9C42D92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2A272-A8DA-D2E3-6FF7-C167B24F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70FB1-DB95-37B2-351F-F1E723D1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59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6A071-038E-6D1E-B0A0-989A94FD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A00BD-A261-A3EB-BDE6-A9289B23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965C8-A02D-AA26-10DF-5D0F686F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E904-68F8-8ED1-B667-E9BB2533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50B00-ABA3-C313-7F2D-B81E39D9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8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BA0BE-8EEA-E008-75F6-CA8F87A39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C6704-2845-556E-1491-192941932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6C27A-F66C-4E21-5164-6D097342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51BEB-25B8-B6B8-B066-947F5D82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4FA9-11A7-6BB8-6131-AEC6C2A0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35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6B121B-EA50-9C70-F9A0-4D5CA6BC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29DBB-B170-C92E-485E-05E94C792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DD2F3-F92E-47CA-278A-6E89A1E0E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DC2C6-A2FE-4675-F612-BDA9028A9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8134-B9DF-667E-6813-2B64BF51D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3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thany Camp - Home | Facebook">
            <a:extLst>
              <a:ext uri="{FF2B5EF4-FFF2-40B4-BE49-F238E27FC236}">
                <a16:creationId xmlns:a16="http://schemas.microsoft.com/office/drawing/2014/main" id="{75893EEF-42CB-B425-3E07-04B1EC3A34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632032" y="3299791"/>
            <a:ext cx="3339341" cy="333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237FDF-442D-91C9-46B5-5679A92D058C}"/>
              </a:ext>
            </a:extLst>
          </p:cNvPr>
          <p:cNvSpPr txBox="1"/>
          <p:nvPr/>
        </p:nvSpPr>
        <p:spPr>
          <a:xfrm>
            <a:off x="8420100" y="825736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owlby One SC" panose="02000505060000020004" pitchFamily="2" charset="0"/>
              </a:rPr>
              <a:t>IT’S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9FFEA-7587-C9EF-1D5D-34FD76AC191B}"/>
              </a:ext>
            </a:extLst>
          </p:cNvPr>
          <p:cNvSpPr txBox="1"/>
          <p:nvPr/>
        </p:nvSpPr>
        <p:spPr>
          <a:xfrm>
            <a:off x="8534399" y="1585228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Marriage Camp</a:t>
            </a:r>
          </a:p>
          <a:p>
            <a:pPr algn="ctr"/>
            <a:r>
              <a:rPr lang="en-US" sz="2400" dirty="0"/>
              <a:t>June 14-15</a:t>
            </a:r>
          </a:p>
          <a:p>
            <a:pPr algn="ctr"/>
            <a:r>
              <a:rPr lang="en-US" sz="2400" i="1" dirty="0"/>
              <a:t>Bethany Camp</a:t>
            </a:r>
          </a:p>
          <a:p>
            <a:pPr algn="ctr"/>
            <a:r>
              <a:rPr lang="en-US" sz="2400" dirty="0" err="1"/>
              <a:t>Sinclairville</a:t>
            </a:r>
            <a:r>
              <a:rPr lang="en-US" sz="2400" dirty="0"/>
              <a:t>, Western NY</a:t>
            </a:r>
          </a:p>
        </p:txBody>
      </p:sp>
      <p:pic>
        <p:nvPicPr>
          <p:cNvPr id="6" name="Picture 5" descr="Lighthouse by the sea">
            <a:extLst>
              <a:ext uri="{FF2B5EF4-FFF2-40B4-BE49-F238E27FC236}">
                <a16:creationId xmlns:a16="http://schemas.microsoft.com/office/drawing/2014/main" id="{206D5B9A-F46E-3306-7F85-8C49069C31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730"/>
          <a:stretch/>
        </p:blipFill>
        <p:spPr>
          <a:xfrm>
            <a:off x="-3047" y="0"/>
            <a:ext cx="8537446" cy="48011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7EEEF8-30EC-AB6A-9C7F-43AEA6A4F744}"/>
              </a:ext>
            </a:extLst>
          </p:cNvPr>
          <p:cNvSpPr txBox="1"/>
          <p:nvPr/>
        </p:nvSpPr>
        <p:spPr>
          <a:xfrm>
            <a:off x="0" y="5447489"/>
            <a:ext cx="853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MarriageCamp2024.ezregister.com</a:t>
            </a:r>
          </a:p>
        </p:txBody>
      </p:sp>
    </p:spTree>
    <p:extLst>
      <p:ext uri="{BB962C8B-B14F-4D97-AF65-F5344CB8AC3E}">
        <p14:creationId xmlns:p14="http://schemas.microsoft.com/office/powerpoint/2010/main" val="151762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noe on water during sunset">
            <a:extLst>
              <a:ext uri="{FF2B5EF4-FFF2-40B4-BE49-F238E27FC236}">
                <a16:creationId xmlns:a16="http://schemas.microsoft.com/office/drawing/2014/main" id="{7357E49D-065B-21DA-79A4-70ADED5458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7" t="23391" r="4174"/>
          <a:stretch/>
        </p:blipFill>
        <p:spPr>
          <a:xfrm>
            <a:off x="19" y="9635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C99B1-3E24-C163-5F2E-D844ECAC0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Marriage Camp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June 14-15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i="1" dirty="0">
                <a:solidFill>
                  <a:schemeClr val="bg1"/>
                </a:solidFill>
              </a:rPr>
              <a:t>Bethany Camp</a:t>
            </a:r>
            <a:br>
              <a:rPr lang="en-US" sz="4000" b="1" i="1" dirty="0">
                <a:solidFill>
                  <a:schemeClr val="bg1"/>
                </a:solidFill>
              </a:rPr>
            </a:br>
            <a:r>
              <a:rPr lang="en-US" sz="4000" b="1" dirty="0" err="1">
                <a:solidFill>
                  <a:schemeClr val="bg1"/>
                </a:solidFill>
              </a:rPr>
              <a:t>Sinclairville</a:t>
            </a:r>
            <a:r>
              <a:rPr lang="en-US" sz="4000" b="1" dirty="0">
                <a:solidFill>
                  <a:schemeClr val="bg1"/>
                </a:solidFill>
              </a:rPr>
              <a:t>, Western NY</a:t>
            </a:r>
            <a:br>
              <a:rPr lang="en-US" sz="1700" b="1" i="1" dirty="0">
                <a:solidFill>
                  <a:schemeClr val="bg1"/>
                </a:solidFill>
              </a:rPr>
            </a:br>
            <a:br>
              <a:rPr lang="en-US" sz="1700" dirty="0">
                <a:solidFill>
                  <a:schemeClr val="bg1"/>
                </a:solidFill>
              </a:rPr>
            </a:b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B883A-18E5-F129-5A83-96AD938B8713}"/>
              </a:ext>
            </a:extLst>
          </p:cNvPr>
          <p:cNvSpPr txBox="1"/>
          <p:nvPr/>
        </p:nvSpPr>
        <p:spPr>
          <a:xfrm>
            <a:off x="404553" y="5722422"/>
            <a:ext cx="8382000" cy="538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MarriageCamp2024.ezregister.com</a:t>
            </a:r>
          </a:p>
        </p:txBody>
      </p:sp>
    </p:spTree>
    <p:extLst>
      <p:ext uri="{BB962C8B-B14F-4D97-AF65-F5344CB8AC3E}">
        <p14:creationId xmlns:p14="http://schemas.microsoft.com/office/powerpoint/2010/main" val="57498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ound gray stainless steel and white alarm clock displaying 12:15 time">
            <a:extLst>
              <a:ext uri="{FF2B5EF4-FFF2-40B4-BE49-F238E27FC236}">
                <a16:creationId xmlns:a16="http://schemas.microsoft.com/office/drawing/2014/main" id="{31E8941E-1CFA-F573-4734-DD5598F820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r="-2" b="-2"/>
          <a:stretch/>
        </p:blipFill>
        <p:spPr bwMode="auto">
          <a:xfrm>
            <a:off x="2915455" y="10"/>
            <a:ext cx="9276545" cy="6857990"/>
          </a:xfrm>
          <a:custGeom>
            <a:avLst/>
            <a:gdLst/>
            <a:ahLst/>
            <a:cxnLst/>
            <a:rect l="l" t="t" r="r" b="b"/>
            <a:pathLst>
              <a:path w="9276545" h="6871647">
                <a:moveTo>
                  <a:pt x="9276545" y="0"/>
                </a:moveTo>
                <a:lnTo>
                  <a:pt x="9276545" y="6858000"/>
                </a:lnTo>
                <a:lnTo>
                  <a:pt x="1546051" y="6871647"/>
                </a:lnTo>
                <a:lnTo>
                  <a:pt x="1535751" y="6828910"/>
                </a:lnTo>
                <a:cubicBezTo>
                  <a:pt x="1530460" y="6775140"/>
                  <a:pt x="1515370" y="6618042"/>
                  <a:pt x="1514301" y="6549029"/>
                </a:cubicBezTo>
                <a:cubicBezTo>
                  <a:pt x="1518045" y="6491396"/>
                  <a:pt x="1528503" y="6450608"/>
                  <a:pt x="1529339" y="6414828"/>
                </a:cubicBezTo>
                <a:cubicBezTo>
                  <a:pt x="1525062" y="6359280"/>
                  <a:pt x="1502062" y="6307149"/>
                  <a:pt x="1493941" y="6268848"/>
                </a:cubicBezTo>
                <a:cubicBezTo>
                  <a:pt x="1502669" y="6254191"/>
                  <a:pt x="1469920" y="6200171"/>
                  <a:pt x="1480613" y="6185025"/>
                </a:cubicBezTo>
                <a:cubicBezTo>
                  <a:pt x="1481020" y="6164522"/>
                  <a:pt x="1458164" y="6060790"/>
                  <a:pt x="1443364" y="6018360"/>
                </a:cubicBezTo>
                <a:cubicBezTo>
                  <a:pt x="1426694" y="5970758"/>
                  <a:pt x="1390307" y="5920074"/>
                  <a:pt x="1380584" y="5899407"/>
                </a:cubicBezTo>
                <a:cubicBezTo>
                  <a:pt x="1370860" y="5878740"/>
                  <a:pt x="1392244" y="5920877"/>
                  <a:pt x="1385023" y="5894356"/>
                </a:cubicBezTo>
                <a:cubicBezTo>
                  <a:pt x="1377800" y="5867835"/>
                  <a:pt x="1345702" y="5770498"/>
                  <a:pt x="1337254" y="5740279"/>
                </a:cubicBezTo>
                <a:cubicBezTo>
                  <a:pt x="1353956" y="5738860"/>
                  <a:pt x="1323673" y="5722040"/>
                  <a:pt x="1334321" y="5713042"/>
                </a:cubicBezTo>
                <a:cubicBezTo>
                  <a:pt x="1343675" y="5706701"/>
                  <a:pt x="1336672" y="5700118"/>
                  <a:pt x="1335877" y="5692870"/>
                </a:cubicBezTo>
                <a:cubicBezTo>
                  <a:pt x="1343201" y="5683812"/>
                  <a:pt x="1329617" y="5652064"/>
                  <a:pt x="1319978" y="5643427"/>
                </a:cubicBezTo>
                <a:cubicBezTo>
                  <a:pt x="1286551" y="5622177"/>
                  <a:pt x="1310947" y="5579803"/>
                  <a:pt x="1285321" y="5562271"/>
                </a:cubicBezTo>
                <a:cubicBezTo>
                  <a:pt x="1281540" y="5556238"/>
                  <a:pt x="1279983" y="5550455"/>
                  <a:pt x="1279815" y="5544867"/>
                </a:cubicBezTo>
                <a:lnTo>
                  <a:pt x="1282507" y="5529404"/>
                </a:lnTo>
                <a:lnTo>
                  <a:pt x="1289604" y="5525378"/>
                </a:lnTo>
                <a:lnTo>
                  <a:pt x="1287766" y="5515726"/>
                </a:lnTo>
                <a:lnTo>
                  <a:pt x="1288829" y="5513051"/>
                </a:lnTo>
                <a:cubicBezTo>
                  <a:pt x="1290896" y="5507946"/>
                  <a:pt x="1292688" y="5502897"/>
                  <a:pt x="1293373" y="5497833"/>
                </a:cubicBezTo>
                <a:cubicBezTo>
                  <a:pt x="1288690" y="5483829"/>
                  <a:pt x="1272696" y="5459278"/>
                  <a:pt x="1260736" y="5429027"/>
                </a:cubicBezTo>
                <a:cubicBezTo>
                  <a:pt x="1238579" y="5396416"/>
                  <a:pt x="1238884" y="5351600"/>
                  <a:pt x="1221610" y="5316328"/>
                </a:cubicBezTo>
                <a:lnTo>
                  <a:pt x="1216099" y="5309330"/>
                </a:lnTo>
                <a:lnTo>
                  <a:pt x="1217278" y="5279477"/>
                </a:lnTo>
                <a:cubicBezTo>
                  <a:pt x="1221588" y="5274318"/>
                  <a:pt x="1222716" y="5266940"/>
                  <a:pt x="1218469" y="5260597"/>
                </a:cubicBezTo>
                <a:lnTo>
                  <a:pt x="1206220" y="5152555"/>
                </a:lnTo>
                <a:cubicBezTo>
                  <a:pt x="1205294" y="5116878"/>
                  <a:pt x="1196908" y="5101727"/>
                  <a:pt x="1212921" y="5046536"/>
                </a:cubicBezTo>
                <a:cubicBezTo>
                  <a:pt x="1234138" y="4987918"/>
                  <a:pt x="1204801" y="4903116"/>
                  <a:pt x="1212183" y="4837345"/>
                </a:cubicBezTo>
                <a:cubicBezTo>
                  <a:pt x="1183151" y="4802424"/>
                  <a:pt x="1209228" y="4821062"/>
                  <a:pt x="1202048" y="4784195"/>
                </a:cubicBezTo>
                <a:cubicBezTo>
                  <a:pt x="1202483" y="4760878"/>
                  <a:pt x="1202919" y="4737561"/>
                  <a:pt x="1203354" y="4714245"/>
                </a:cubicBezTo>
                <a:lnTo>
                  <a:pt x="1201502" y="4700836"/>
                </a:lnTo>
                <a:lnTo>
                  <a:pt x="1194919" y="4697224"/>
                </a:lnTo>
                <a:lnTo>
                  <a:pt x="1187792" y="4677162"/>
                </a:lnTo>
                <a:cubicBezTo>
                  <a:pt x="1186060" y="4669625"/>
                  <a:pt x="1185291" y="4661478"/>
                  <a:pt x="1186080" y="4652429"/>
                </a:cubicBezTo>
                <a:cubicBezTo>
                  <a:pt x="1199189" y="4622456"/>
                  <a:pt x="1167081" y="4571771"/>
                  <a:pt x="1184722" y="4534840"/>
                </a:cubicBezTo>
                <a:cubicBezTo>
                  <a:pt x="1182407" y="4499077"/>
                  <a:pt x="1175424" y="4460227"/>
                  <a:pt x="1172188" y="4437851"/>
                </a:cubicBezTo>
                <a:cubicBezTo>
                  <a:pt x="1161331" y="4428466"/>
                  <a:pt x="1178123" y="4398274"/>
                  <a:pt x="1165306" y="4400581"/>
                </a:cubicBezTo>
                <a:cubicBezTo>
                  <a:pt x="1171061" y="4389819"/>
                  <a:pt x="1173552" y="4346771"/>
                  <a:pt x="1168602" y="4335651"/>
                </a:cubicBezTo>
                <a:lnTo>
                  <a:pt x="1178384" y="4280215"/>
                </a:lnTo>
                <a:lnTo>
                  <a:pt x="1177294" y="4274660"/>
                </a:lnTo>
                <a:cubicBezTo>
                  <a:pt x="1177138" y="4268882"/>
                  <a:pt x="1177520" y="4251103"/>
                  <a:pt x="1177448" y="4245552"/>
                </a:cubicBezTo>
                <a:cubicBezTo>
                  <a:pt x="1177252" y="4244155"/>
                  <a:pt x="1177058" y="4242757"/>
                  <a:pt x="1176863" y="4241361"/>
                </a:cubicBezTo>
                <a:lnTo>
                  <a:pt x="1162386" y="4207167"/>
                </a:lnTo>
                <a:cubicBezTo>
                  <a:pt x="1162950" y="4202536"/>
                  <a:pt x="1174655" y="4199565"/>
                  <a:pt x="1174343" y="4192380"/>
                </a:cubicBezTo>
                <a:lnTo>
                  <a:pt x="1160516" y="4164062"/>
                </a:lnTo>
                <a:lnTo>
                  <a:pt x="1161365" y="4158623"/>
                </a:lnTo>
                <a:lnTo>
                  <a:pt x="1144878" y="4076261"/>
                </a:lnTo>
                <a:lnTo>
                  <a:pt x="1123687" y="4005692"/>
                </a:lnTo>
                <a:lnTo>
                  <a:pt x="1096720" y="3754257"/>
                </a:lnTo>
                <a:cubicBezTo>
                  <a:pt x="1083618" y="3639924"/>
                  <a:pt x="1064313" y="3636659"/>
                  <a:pt x="1047682" y="3517638"/>
                </a:cubicBezTo>
                <a:cubicBezTo>
                  <a:pt x="1048550" y="3477187"/>
                  <a:pt x="1049418" y="3436735"/>
                  <a:pt x="1050285" y="3396284"/>
                </a:cubicBezTo>
                <a:lnTo>
                  <a:pt x="1030166" y="3320814"/>
                </a:lnTo>
                <a:lnTo>
                  <a:pt x="1034128" y="3260443"/>
                </a:lnTo>
                <a:lnTo>
                  <a:pt x="1007751" y="3198916"/>
                </a:lnTo>
                <a:cubicBezTo>
                  <a:pt x="1003323" y="3193074"/>
                  <a:pt x="1001150" y="3187393"/>
                  <a:pt x="1000384" y="3181839"/>
                </a:cubicBezTo>
                <a:cubicBezTo>
                  <a:pt x="1000734" y="3176675"/>
                  <a:pt x="1001085" y="3171511"/>
                  <a:pt x="1001435" y="3166346"/>
                </a:cubicBezTo>
                <a:lnTo>
                  <a:pt x="968918" y="3112638"/>
                </a:lnTo>
                <a:cubicBezTo>
                  <a:pt x="957125" y="3092489"/>
                  <a:pt x="955617" y="3065232"/>
                  <a:pt x="934483" y="3031628"/>
                </a:cubicBezTo>
                <a:cubicBezTo>
                  <a:pt x="914631" y="2997037"/>
                  <a:pt x="908933" y="3005661"/>
                  <a:pt x="879229" y="2948196"/>
                </a:cubicBezTo>
                <a:cubicBezTo>
                  <a:pt x="850845" y="2897154"/>
                  <a:pt x="820829" y="2806798"/>
                  <a:pt x="798666" y="2761198"/>
                </a:cubicBezTo>
                <a:cubicBezTo>
                  <a:pt x="773970" y="2714562"/>
                  <a:pt x="758278" y="2715446"/>
                  <a:pt x="746962" y="2694939"/>
                </a:cubicBezTo>
                <a:lnTo>
                  <a:pt x="712796" y="2614779"/>
                </a:lnTo>
                <a:lnTo>
                  <a:pt x="697701" y="2600020"/>
                </a:lnTo>
                <a:cubicBezTo>
                  <a:pt x="697743" y="2598787"/>
                  <a:pt x="697784" y="2597555"/>
                  <a:pt x="697823" y="2596321"/>
                </a:cubicBezTo>
                <a:lnTo>
                  <a:pt x="679645" y="2572602"/>
                </a:lnTo>
                <a:lnTo>
                  <a:pt x="680789" y="2571831"/>
                </a:lnTo>
                <a:cubicBezTo>
                  <a:pt x="682946" y="2569560"/>
                  <a:pt x="683757" y="2566863"/>
                  <a:pt x="681771" y="2563200"/>
                </a:cubicBezTo>
                <a:cubicBezTo>
                  <a:pt x="705290" y="2562299"/>
                  <a:pt x="688388" y="2558438"/>
                  <a:pt x="680456" y="2547723"/>
                </a:cubicBezTo>
                <a:cubicBezTo>
                  <a:pt x="679482" y="2534148"/>
                  <a:pt x="677183" y="2493617"/>
                  <a:pt x="675922" y="2481749"/>
                </a:cubicBezTo>
                <a:lnTo>
                  <a:pt x="672894" y="2476509"/>
                </a:lnTo>
                <a:lnTo>
                  <a:pt x="673143" y="2476297"/>
                </a:lnTo>
                <a:cubicBezTo>
                  <a:pt x="673152" y="2474932"/>
                  <a:pt x="672405" y="2473126"/>
                  <a:pt x="670567" y="2470561"/>
                </a:cubicBezTo>
                <a:lnTo>
                  <a:pt x="667369" y="2466951"/>
                </a:lnTo>
                <a:lnTo>
                  <a:pt x="661495" y="2456785"/>
                </a:lnTo>
                <a:cubicBezTo>
                  <a:pt x="661510" y="2455387"/>
                  <a:pt x="661525" y="2453987"/>
                  <a:pt x="661540" y="2452588"/>
                </a:cubicBezTo>
                <a:lnTo>
                  <a:pt x="664540" y="2449913"/>
                </a:lnTo>
                <a:lnTo>
                  <a:pt x="663581" y="2449129"/>
                </a:lnTo>
                <a:cubicBezTo>
                  <a:pt x="653014" y="2444453"/>
                  <a:pt x="642406" y="2445872"/>
                  <a:pt x="663129" y="2426579"/>
                </a:cubicBezTo>
                <a:cubicBezTo>
                  <a:pt x="643271" y="2414167"/>
                  <a:pt x="657229" y="2404769"/>
                  <a:pt x="650205" y="2379928"/>
                </a:cubicBezTo>
                <a:cubicBezTo>
                  <a:pt x="634911" y="2374359"/>
                  <a:pt x="634260" y="2365346"/>
                  <a:pt x="638008" y="2354824"/>
                </a:cubicBezTo>
                <a:cubicBezTo>
                  <a:pt x="621083" y="2334576"/>
                  <a:pt x="620949" y="2310146"/>
                  <a:pt x="609851" y="2284299"/>
                </a:cubicBezTo>
                <a:lnTo>
                  <a:pt x="585585" y="2155739"/>
                </a:lnTo>
                <a:lnTo>
                  <a:pt x="581391" y="2152892"/>
                </a:lnTo>
                <a:cubicBezTo>
                  <a:pt x="578821" y="2150768"/>
                  <a:pt x="577525" y="2149149"/>
                  <a:pt x="577083" y="2147807"/>
                </a:cubicBezTo>
                <a:lnTo>
                  <a:pt x="577251" y="2147544"/>
                </a:lnTo>
                <a:lnTo>
                  <a:pt x="546845" y="2085601"/>
                </a:lnTo>
                <a:cubicBezTo>
                  <a:pt x="538270" y="2073917"/>
                  <a:pt x="486356" y="1955894"/>
                  <a:pt x="470837" y="1931362"/>
                </a:cubicBezTo>
                <a:lnTo>
                  <a:pt x="428154" y="1657167"/>
                </a:lnTo>
                <a:lnTo>
                  <a:pt x="392797" y="1510175"/>
                </a:lnTo>
                <a:cubicBezTo>
                  <a:pt x="380165" y="1504446"/>
                  <a:pt x="369910" y="1451095"/>
                  <a:pt x="372847" y="1440507"/>
                </a:cubicBezTo>
                <a:cubicBezTo>
                  <a:pt x="369015" y="1433783"/>
                  <a:pt x="338503" y="1376212"/>
                  <a:pt x="344479" y="1367690"/>
                </a:cubicBezTo>
                <a:cubicBezTo>
                  <a:pt x="332264" y="1342150"/>
                  <a:pt x="321736" y="1310521"/>
                  <a:pt x="299558" y="1287266"/>
                </a:cubicBezTo>
                <a:cubicBezTo>
                  <a:pt x="277380" y="1264010"/>
                  <a:pt x="259203" y="1269909"/>
                  <a:pt x="243216" y="1249403"/>
                </a:cubicBezTo>
                <a:cubicBezTo>
                  <a:pt x="227230" y="1228898"/>
                  <a:pt x="218454" y="1166841"/>
                  <a:pt x="203639" y="1164232"/>
                </a:cubicBezTo>
                <a:cubicBezTo>
                  <a:pt x="192352" y="1144923"/>
                  <a:pt x="198158" y="1133798"/>
                  <a:pt x="169195" y="1087898"/>
                </a:cubicBezTo>
                <a:cubicBezTo>
                  <a:pt x="139228" y="1002950"/>
                  <a:pt x="140891" y="969630"/>
                  <a:pt x="98775" y="910071"/>
                </a:cubicBezTo>
                <a:cubicBezTo>
                  <a:pt x="45025" y="831068"/>
                  <a:pt x="34038" y="817468"/>
                  <a:pt x="43820" y="712632"/>
                </a:cubicBezTo>
                <a:cubicBezTo>
                  <a:pt x="34816" y="659496"/>
                  <a:pt x="43273" y="613587"/>
                  <a:pt x="44748" y="591246"/>
                </a:cubicBezTo>
                <a:lnTo>
                  <a:pt x="36767" y="546725"/>
                </a:lnTo>
                <a:cubicBezTo>
                  <a:pt x="36093" y="528360"/>
                  <a:pt x="35418" y="509996"/>
                  <a:pt x="34744" y="491632"/>
                </a:cubicBezTo>
                <a:cubicBezTo>
                  <a:pt x="34670" y="458441"/>
                  <a:pt x="29296" y="473054"/>
                  <a:pt x="29222" y="439863"/>
                </a:cubicBezTo>
                <a:cubicBezTo>
                  <a:pt x="29152" y="439762"/>
                  <a:pt x="2578" y="397168"/>
                  <a:pt x="2507" y="397065"/>
                </a:cubicBezTo>
                <a:cubicBezTo>
                  <a:pt x="-7796" y="385479"/>
                  <a:pt x="17492" y="336832"/>
                  <a:pt x="9810" y="317232"/>
                </a:cubicBezTo>
                <a:lnTo>
                  <a:pt x="25323" y="268841"/>
                </a:lnTo>
                <a:cubicBezTo>
                  <a:pt x="20582" y="241406"/>
                  <a:pt x="55391" y="238509"/>
                  <a:pt x="50278" y="195107"/>
                </a:cubicBezTo>
                <a:cubicBezTo>
                  <a:pt x="49891" y="157638"/>
                  <a:pt x="41873" y="124837"/>
                  <a:pt x="47653" y="93413"/>
                </a:cubicBezTo>
                <a:cubicBezTo>
                  <a:pt x="41389" y="80245"/>
                  <a:pt x="38874" y="67990"/>
                  <a:pt x="48323" y="56668"/>
                </a:cubicBezTo>
                <a:cubicBezTo>
                  <a:pt x="46028" y="30349"/>
                  <a:pt x="37896" y="18658"/>
                  <a:pt x="38423" y="5323"/>
                </a:cubicBezTo>
                <a:lnTo>
                  <a:pt x="39875" y="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924892-024A-9D98-A4E3-4D51E18C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5577"/>
            <a:ext cx="3161940" cy="264024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Ecclesiastes 3:1 - 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To everything there is a season, a time for every purpose under heaven.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C5CCE6-F5E2-94D9-16C3-D6809BDB8F1F}"/>
              </a:ext>
            </a:extLst>
          </p:cNvPr>
          <p:cNvSpPr txBox="1"/>
          <p:nvPr/>
        </p:nvSpPr>
        <p:spPr>
          <a:xfrm>
            <a:off x="-3" y="4240718"/>
            <a:ext cx="3619503" cy="1821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Ecclesiastes 3:11 - He has made everything beautiful in its time.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4543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Bowlby One SC</vt:lpstr>
      <vt:lpstr>Corbel</vt:lpstr>
      <vt:lpstr>Basis</vt:lpstr>
      <vt:lpstr>1_Office Theme</vt:lpstr>
      <vt:lpstr>PowerPoint Presentation</vt:lpstr>
      <vt:lpstr>Marriage Camp June 14-15  Bethany Camp Sinclairville, Western NY  </vt:lpstr>
      <vt:lpstr>Ecclesiastes 3:1 - To everything there is a season, a time for every purpose under heaven.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King</dc:creator>
  <cp:lastModifiedBy>Brian King</cp:lastModifiedBy>
  <cp:revision>4</cp:revision>
  <dcterms:created xsi:type="dcterms:W3CDTF">2023-04-23T02:44:18Z</dcterms:created>
  <dcterms:modified xsi:type="dcterms:W3CDTF">2024-03-05T02:10:20Z</dcterms:modified>
</cp:coreProperties>
</file>