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8" autoAdjust="0"/>
    <p:restoredTop sz="94660"/>
  </p:normalViewPr>
  <p:slideViewPr>
    <p:cSldViewPr>
      <p:cViewPr varScale="1">
        <p:scale>
          <a:sx n="79" d="100"/>
          <a:sy n="79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FF142-FB0E-4B62-9C30-B5A38130A1EB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61BB2-AF0F-421E-B1A8-BF7ADC97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51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3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6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8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31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8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4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9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9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4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2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2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9DDAC-970A-4B07-9668-C641708F4131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39867-07D5-44A2-A21B-0B345165B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2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1024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42" name="Picture 2" descr="Image result for mountains">
            <a:extLst>
              <a:ext uri="{FF2B5EF4-FFF2-40B4-BE49-F238E27FC236}">
                <a16:creationId xmlns:a16="http://schemas.microsoft.com/office/drawing/2014/main" id="{FBCB8F5F-C1C2-410C-AF63-7034D7378F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8" r="8235" b="1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0DF58C-34E8-D427-B563-11C5D47A6C90}"/>
              </a:ext>
            </a:extLst>
          </p:cNvPr>
          <p:cNvSpPr txBox="1"/>
          <p:nvPr/>
        </p:nvSpPr>
        <p:spPr>
          <a:xfrm>
            <a:off x="1295400" y="4674793"/>
            <a:ext cx="67818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Engravers MT" panose="02090707080505020304" pitchFamily="18" charset="0"/>
              </a:rPr>
              <a:t>CONQUER THE MOUNTAIN</a:t>
            </a:r>
          </a:p>
          <a:p>
            <a:pPr algn="ctr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</a:rPr>
              <a:t>Overcoming </a:t>
            </a:r>
            <a:r>
              <a:rPr lang="en-US" sz="2800" b="1" i="1" dirty="0">
                <a:solidFill>
                  <a:schemeClr val="bg1"/>
                </a:solidFill>
              </a:rPr>
              <a:t>Anger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en-US" sz="2800" b="1" i="1" dirty="0">
                <a:solidFill>
                  <a:schemeClr val="bg1"/>
                </a:solidFill>
              </a:rPr>
              <a:t>Lust</a:t>
            </a:r>
            <a:r>
              <a:rPr lang="en-US" sz="2800" b="1" dirty="0">
                <a:solidFill>
                  <a:schemeClr val="bg1"/>
                </a:solidFill>
              </a:rPr>
              <a:t>, and </a:t>
            </a:r>
            <a:r>
              <a:rPr lang="en-US" sz="2800" b="1" i="1" dirty="0">
                <a:solidFill>
                  <a:schemeClr val="bg1"/>
                </a:solidFill>
              </a:rPr>
              <a:t>Pride</a:t>
            </a:r>
          </a:p>
          <a:p>
            <a:pPr algn="ctr"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</a:rPr>
              <a:t>FEBRUARY 21-22, 2025</a:t>
            </a:r>
          </a:p>
        </p:txBody>
      </p:sp>
    </p:spTree>
    <p:extLst>
      <p:ext uri="{BB962C8B-B14F-4D97-AF65-F5344CB8AC3E}">
        <p14:creationId xmlns:p14="http://schemas.microsoft.com/office/powerpoint/2010/main" val="403054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Engravers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PBKing</dc:creator>
  <cp:lastModifiedBy>Brian King</cp:lastModifiedBy>
  <cp:revision>36</cp:revision>
  <dcterms:created xsi:type="dcterms:W3CDTF">2019-10-30T00:41:39Z</dcterms:created>
  <dcterms:modified xsi:type="dcterms:W3CDTF">2024-03-20T17:00:47Z</dcterms:modified>
</cp:coreProperties>
</file>