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9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4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4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9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4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0010-4F76-48E4-A37D-811AAFA59F5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419E-7EC6-429F-BA5D-0FA61CA6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99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3AF35-AE16-F0C9-8C43-0F8D697B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058" y="487673"/>
            <a:ext cx="6792801" cy="11471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NF FALL CONFERENCE</a:t>
            </a:r>
            <a:br>
              <a:rPr lang="en-US" sz="4400" dirty="0"/>
            </a:br>
            <a:r>
              <a:rPr lang="en-US" sz="4400" dirty="0"/>
              <a:t>October 21-22</a:t>
            </a: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NF2024.ezregister.com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424C-CB6E-1EA9-CE74-C588F8B1E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14" y="2410087"/>
            <a:ext cx="6178485" cy="43513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dirty="0"/>
              <a:t>GODLY LEADERSHIP</a:t>
            </a:r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dirty="0"/>
              <a:t>in a</a:t>
            </a:r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dirty="0"/>
              <a:t>GODLESS AGE</a:t>
            </a:r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dirty="0"/>
              <a:t>I Corinthians</a:t>
            </a:r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endParaRPr lang="en-US" sz="2800" dirty="0"/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i="1" dirty="0"/>
              <a:t>Ken </a:t>
            </a:r>
            <a:r>
              <a:rPr lang="en-US" sz="2800" i="1" dirty="0" err="1"/>
              <a:t>Gardoski</a:t>
            </a:r>
            <a:endParaRPr lang="en-US" sz="2800" i="1" dirty="0"/>
          </a:p>
          <a:p>
            <a:pPr algn="ctr">
              <a:lnSpc>
                <a:spcPct val="90000"/>
              </a:lnSpc>
              <a:buClr>
                <a:srgbClr val="6BA1E8"/>
              </a:buClr>
            </a:pPr>
            <a:endParaRPr lang="en-US" sz="2800" dirty="0"/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dirty="0"/>
              <a:t>First Baptist</a:t>
            </a:r>
          </a:p>
          <a:p>
            <a:pPr marL="0" indent="0" algn="ctr">
              <a:lnSpc>
                <a:spcPct val="90000"/>
              </a:lnSpc>
              <a:buClr>
                <a:srgbClr val="6BA1E8"/>
              </a:buClr>
              <a:buNone/>
            </a:pPr>
            <a:r>
              <a:rPr lang="en-US" sz="2800" dirty="0"/>
              <a:t>Memphis, NY</a:t>
            </a:r>
          </a:p>
          <a:p>
            <a:endParaRPr lang="en-US" dirty="0"/>
          </a:p>
        </p:txBody>
      </p:sp>
      <p:pic>
        <p:nvPicPr>
          <p:cNvPr id="5" name="Picture 2" descr="The Book of First Corinthians (Cover-to-Cover Series) - OAKRIDGE BIBLE  CHAPEL">
            <a:extLst>
              <a:ext uri="{FF2B5EF4-FFF2-40B4-BE49-F238E27FC236}">
                <a16:creationId xmlns:a16="http://schemas.microsoft.com/office/drawing/2014/main" id="{4655883C-7CB7-3642-9AF4-28EB8F0801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0" r="17558"/>
          <a:stretch/>
        </p:blipFill>
        <p:spPr bwMode="auto">
          <a:xfrm>
            <a:off x="-10649" y="1"/>
            <a:ext cx="45716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89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NF FALL CONFERENCE October 21-22  NF2024.ezregister.com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 FALL CONFERENCE October 21-22  NF2024.ezregister.com</dc:title>
  <dc:creator>Brian King</dc:creator>
  <cp:lastModifiedBy>Brian King</cp:lastModifiedBy>
  <cp:revision>1</cp:revision>
  <dcterms:created xsi:type="dcterms:W3CDTF">2024-04-23T19:52:33Z</dcterms:created>
  <dcterms:modified xsi:type="dcterms:W3CDTF">2024-04-23T19:53:20Z</dcterms:modified>
</cp:coreProperties>
</file>