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45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353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711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6077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260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013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441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8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7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9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05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D6A5-3314-AF51-7F50-4261BEAE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F9E4-8F7F-8D31-EAE3-975FBBA4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ghting Fair in Love and Marriage | Psychology Today">
            <a:extLst>
              <a:ext uri="{FF2B5EF4-FFF2-40B4-BE49-F238E27FC236}">
                <a16:creationId xmlns:a16="http://schemas.microsoft.com/office/drawing/2014/main" id="{708EC508-6D72-B294-8E2C-13636A10E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4ECE0-496D-CC63-3B4D-CBB616FB1788}"/>
              </a:ext>
            </a:extLst>
          </p:cNvPr>
          <p:cNvSpPr txBox="1"/>
          <p:nvPr/>
        </p:nvSpPr>
        <p:spPr>
          <a:xfrm>
            <a:off x="-10648" y="5268943"/>
            <a:ext cx="8264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FIGHTING FAIR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Marriage Refresh, </a:t>
            </a:r>
            <a:r>
              <a:rPr lang="en-US" sz="2800" b="1">
                <a:solidFill>
                  <a:schemeClr val="bg1"/>
                </a:solidFill>
              </a:rPr>
              <a:t>Main Speaker Elijah </a:t>
            </a:r>
            <a:r>
              <a:rPr lang="en-US" sz="2800" b="1" dirty="0" err="1">
                <a:solidFill>
                  <a:schemeClr val="bg1"/>
                </a:solidFill>
              </a:rPr>
              <a:t>Beltz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December 26-27, Harbor Hotel - Watkins Glen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C3F5B-3D0F-00FE-29C8-9142485A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121" y="5276917"/>
            <a:ext cx="3686968" cy="14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08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1_Damask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has a cause!</dc:title>
  <dc:creator>Brian King</dc:creator>
  <cp:lastModifiedBy>Brian King</cp:lastModifiedBy>
  <cp:revision>27</cp:revision>
  <dcterms:created xsi:type="dcterms:W3CDTF">2023-07-13T03:55:20Z</dcterms:created>
  <dcterms:modified xsi:type="dcterms:W3CDTF">2024-10-26T04:01:10Z</dcterms:modified>
</cp:coreProperties>
</file>