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7239-2DFC-648D-C682-9FDB2383E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08DB0-3255-F505-B14E-84ABC2645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19142-6ECB-D5CC-3180-803636DC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3341D-9C2E-D69A-DD4A-3C2EE4E8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B7DE2-B9C3-5B7B-FCE9-AA97810B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1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E14A4-27B6-AC04-1F0A-A341F867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7BE2B-3B63-7A43-9414-57D421E4D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9EBCE-F47E-E09A-56A3-D137C895A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76225-1B70-AF8B-F445-CA18F2D69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9EBA2-60E1-A8B1-6F1E-2F56F0BC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3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7AF1A3-DC68-A08B-FABE-C684FE90C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32E06-F33B-D4D0-1BC5-6A483385C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597C2-1D11-1B3C-16E0-C3EDFA234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4AA5A-A711-EB81-0877-574D69BC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F83D0-C0F9-496E-25DE-EF4EC932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8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94338-5F54-A2F3-A721-D4C7697F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8352-22DE-0EAF-A0D7-7FC68B08E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323B6-ECCC-ED4E-058B-6785A468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9450D-7A2F-BC45-16D4-481BBAB74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86508-5588-F462-6C65-7FFEC48E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4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C2DF0-6F1A-EE45-0A63-EC4C0D507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E630B-C9D5-01A7-5713-7889E461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C5EC0-7B89-6F0C-C279-2FFB7D462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5561F-497E-2784-9250-C4A439BE6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733F3-28B1-D570-9AA5-C1662889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1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1839B-7054-962E-9774-88A0A6E7E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32632-ACA6-7BEF-DE8B-F38499CDC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B72B9-510F-BEFE-06B6-0FC4DF32C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1E6F3-7301-E500-DCAA-AC903204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0D67A-C3B3-DA79-379C-801BFAE3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AB008-93F1-69E2-323E-1935831E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8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3EAB-76CD-9E8D-6D55-4B04DD0F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09BD7-84F0-EB90-0A1A-3F825935A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A8F0A-4B87-8F5E-7F4C-CD0EF9078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03721E-10BD-11D8-ABF2-B30E0C901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D05D3-C941-4466-76B2-E8BF450760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D57FB4-717A-C4E6-3100-02B07E2F5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B47595-0803-3639-CE08-132110228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0F930A-813F-0F2D-A6EB-6AA76D5E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F59E-AA49-FA77-7147-8A4235E09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238D5-5245-76C0-2B7F-56536463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27E49-D092-5A5F-04E4-F346443A4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9ABE8-A8DE-F987-13F6-B0E84252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4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834E9-1260-4BFE-22C1-B42CBC3C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B04ECB-1DE0-37BF-1E28-938185B23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DC2CF-F945-11AC-9D8C-2E7702535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3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D8C2F-FF17-28A0-C18C-97BBB5D30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824FB-72EC-40C9-6772-F7AB4A760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26748-75B7-552D-ECFC-E32525EDF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EE428-AA55-C1AF-DB79-53EC9EA70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6E72E-7BF5-3D36-6BF6-020C01BD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4FB6F-51B4-EA2E-7C0A-8E702590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9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2BC01-5002-6B63-A78B-1AB165DB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98A2D-AE70-BEEE-9142-8FF87F4BB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CFF09-07E1-7AB2-E0AF-4B4663B98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E3430-E737-6B91-24EA-B97C063B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A45B8-6706-2E0A-025F-57776AFD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1FA44-0F8A-EEC8-9777-1879D6B3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8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C0C2E7-4F83-0E95-A7A4-DA1D25D0B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FB060-2E36-9890-DD3E-88142B897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FCDA1-FEBA-1961-C356-44196FC79C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DF8772-7988-4111-8558-7A05C9808FE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F9B80-16A9-E679-6FD9-04EE6D915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1DE7-BDB9-2DCD-C269-C8609409B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500A04-9927-4FBA-9F49-12B9106C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3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">
            <a:extLst>
              <a:ext uri="{FF2B5EF4-FFF2-40B4-BE49-F238E27FC236}">
                <a16:creationId xmlns:a16="http://schemas.microsoft.com/office/drawing/2014/main" id="{343BFEE9-E5CB-EA26-9809-F4BCD9433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43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King</dc:creator>
  <cp:lastModifiedBy>Brian King</cp:lastModifiedBy>
  <cp:revision>1</cp:revision>
  <dcterms:created xsi:type="dcterms:W3CDTF">2024-12-12T02:42:04Z</dcterms:created>
  <dcterms:modified xsi:type="dcterms:W3CDTF">2024-12-12T02:42:59Z</dcterms:modified>
</cp:coreProperties>
</file>